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5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6E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000"/>
    <p:restoredTop sz="95794"/>
  </p:normalViewPr>
  <p:slideViewPr>
    <p:cSldViewPr snapToGrid="0" snapToObjects="1">
      <p:cViewPr varScale="1">
        <p:scale>
          <a:sx n="84" d="100"/>
          <a:sy n="84" d="100"/>
        </p:scale>
        <p:origin x="200" y="1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B63366-901E-2F48-A682-CF4415BE9DF6}" type="datetimeFigureOut">
              <a:rPr lang="en-US" smtClean="0"/>
              <a:t>8/19/22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7BE7C1-2636-3749-A602-DD041E0D41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665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7BE7C1-2636-3749-A602-DD041E0D41D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649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4D62B-3320-A14F-A1FA-CAFFF21F0D8B}" type="datetime1">
              <a:rPr lang="en-GB" smtClean="0"/>
              <a:t>19/08/2022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love finders 💕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447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9B667-2487-4A4B-9636-20B61AD76D88}" type="datetime1">
              <a:rPr lang="en-GB" smtClean="0"/>
              <a:t>19/08/2022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love finders 💕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000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26E95-9F6F-DB44-9970-F4E7F31DF054}" type="datetime1">
              <a:rPr lang="en-GB" smtClean="0"/>
              <a:t>19/08/2022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love finders 💕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263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3F84C-5A63-A04E-8CEC-6FF91A896619}" type="datetime1">
              <a:rPr lang="en-GB" smtClean="0"/>
              <a:t>19/08/2022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love finders 💕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1551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F1534-E918-AC42-AD04-5BF18A743B8D}" type="datetime1">
              <a:rPr lang="en-GB" smtClean="0"/>
              <a:t>19/08/2022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love finders 💕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8551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1A009-95E1-6C49-9DC7-D7C408BDE734}" type="datetime1">
              <a:rPr lang="en-GB" smtClean="0"/>
              <a:t>19/08/2022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love finders 💕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7869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303B3-D148-824E-ADFD-D6B5E772A606}" type="datetime1">
              <a:rPr lang="en-GB" smtClean="0"/>
              <a:t>19/08/2022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love finders 💕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8867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CEBEC-2F79-FA43-81DB-A5D21859A5B9}" type="datetime1">
              <a:rPr lang="en-GB" smtClean="0"/>
              <a:t>19/08/2022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love finders 💕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2410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946E2-9DD5-C54B-AF55-457769BF3B5D}" type="datetime1">
              <a:rPr lang="en-GB" smtClean="0"/>
              <a:t>19/08/2022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love finders 💕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544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C384-0A6F-F14D-B931-88F497A0847F}" type="datetime1">
              <a:rPr lang="en-GB" smtClean="0"/>
              <a:t>19/08/2022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love finders 💕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691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FE6B2-C5E5-CC40-A40A-D1B8BADC713C}" type="datetime1">
              <a:rPr lang="en-GB" smtClean="0"/>
              <a:t>19/08/2022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love finders 💕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3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ACCB75-55BB-8349-9BDE-E431C75F210E}" type="datetime1">
              <a:rPr lang="en-GB" smtClean="0"/>
              <a:t>19/08/2022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The love finders 💕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742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4" r:id="rId10"/>
    <p:sldLayoutId id="2147483693" r:id="rId11"/>
  </p:sldLayoutIdLst>
  <p:hf sldNum="0"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A51D536C-693D-4911-B3E3-277E6CA00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DACC7FC-0DA0-46D9-BEDF-149E4AB32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E9D9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Hand reaching out to sun">
            <a:extLst>
              <a:ext uri="{FF2B5EF4-FFF2-40B4-BE49-F238E27FC236}">
                <a16:creationId xmlns:a16="http://schemas.microsoft.com/office/drawing/2014/main" id="{064CA1D5-C420-1746-24E6-0B20B83F87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alphaModFix amt="40000"/>
          </a:blip>
          <a:srcRect b="1604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C6D67E1-9157-595B-775C-5DB3AFB35593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841248" y="448056"/>
            <a:ext cx="10512552" cy="406908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br>
              <a:rPr lang="en-US" sz="2400" dirty="0"/>
            </a:br>
            <a:r>
              <a:rPr lang="en-US" sz="2400"/>
              <a:t>              The love finders</a:t>
            </a:r>
            <a:br>
              <a:rPr lang="en-US" sz="2400"/>
            </a:br>
            <a:br>
              <a:rPr lang="en-US" sz="2400"/>
            </a:br>
            <a:endParaRPr lang="en-US" sz="2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741D07-C9A3-CF92-D60D-AB7BD24A911A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841248" y="4983480"/>
            <a:ext cx="10512552" cy="112569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800" dirty="0"/>
              <a:t>To love and be loved is to feel the sun from both sides’-David </a:t>
            </a:r>
            <a:r>
              <a:rPr lang="en-US" sz="2800" dirty="0" err="1"/>
              <a:t>Viscott</a:t>
            </a:r>
            <a:r>
              <a:rPr lang="en-US" sz="2800" dirty="0"/>
              <a:t>”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800" dirty="0"/>
              <a:t>UNIVERSITY OF BIRMINGHAM 2022 </a:t>
            </a:r>
          </a:p>
        </p:txBody>
      </p:sp>
      <p:sp>
        <p:nvSpPr>
          <p:cNvPr id="53" name="Rectangle 6">
            <a:extLst>
              <a:ext uri="{FF2B5EF4-FFF2-40B4-BE49-F238E27FC236}">
                <a16:creationId xmlns:a16="http://schemas.microsoft.com/office/drawing/2014/main" id="{1886631C-CD62-4E60-A5E7-767EEAEB4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4728EB-2BFC-5B7B-1330-48081A48E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60080" y="6371299"/>
            <a:ext cx="4312920" cy="311531"/>
          </a:xfrm>
        </p:spPr>
        <p:txBody>
          <a:bodyPr/>
          <a:lstStyle/>
          <a:p>
            <a:r>
              <a:rPr lang="en-US" dirty="0"/>
              <a:t>                                                The love finders 💕</a:t>
            </a:r>
          </a:p>
        </p:txBody>
      </p:sp>
    </p:spTree>
    <p:extLst>
      <p:ext uri="{BB962C8B-B14F-4D97-AF65-F5344CB8AC3E}">
        <p14:creationId xmlns:p14="http://schemas.microsoft.com/office/powerpoint/2010/main" val="38407863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Dmnd">
          <a:fgClr>
            <a:srgbClr val="FFC000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F34EA3-90E5-2F91-8C53-95D18BC46007}"/>
              </a:ext>
            </a:extLst>
          </p:cNvPr>
          <p:cNvSpPr txBox="1"/>
          <p:nvPr/>
        </p:nvSpPr>
        <p:spPr>
          <a:xfrm>
            <a:off x="638881" y="639193"/>
            <a:ext cx="4243589" cy="38922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300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300" dirty="0">
                <a:latin typeface="+mj-lt"/>
                <a:ea typeface="+mj-ea"/>
                <a:cs typeface="+mj-cs"/>
              </a:rPr>
              <a:t>GROUP MEMBERS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300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300" dirty="0">
                <a:latin typeface="+mj-lt"/>
                <a:ea typeface="+mj-ea"/>
                <a:cs typeface="+mj-cs"/>
              </a:rPr>
              <a:t>Rita Starzky- Group leader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300" dirty="0">
                <a:latin typeface="+mj-lt"/>
                <a:ea typeface="+mj-ea"/>
                <a:cs typeface="+mj-cs"/>
              </a:rPr>
              <a:t>Kouame Kouassi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300" dirty="0">
                <a:latin typeface="+mj-lt"/>
                <a:ea typeface="+mj-ea"/>
                <a:cs typeface="+mj-cs"/>
              </a:rPr>
              <a:t>Daniela Shae-</a:t>
            </a:r>
            <a:r>
              <a:rPr lang="en-US" sz="2300" dirty="0" err="1">
                <a:latin typeface="+mj-lt"/>
                <a:ea typeface="+mj-ea"/>
                <a:cs typeface="+mj-cs"/>
              </a:rPr>
              <a:t>Bebeyi</a:t>
            </a:r>
            <a:endParaRPr lang="en-US" sz="2300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300" dirty="0">
                <a:latin typeface="+mj-lt"/>
                <a:ea typeface="+mj-ea"/>
                <a:cs typeface="+mj-cs"/>
              </a:rPr>
              <a:t>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300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300" dirty="0">
              <a:latin typeface="+mj-lt"/>
              <a:ea typeface="+mj-ea"/>
              <a:cs typeface="+mj-cs"/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27432"/>
          </a:xfrm>
          <a:custGeom>
            <a:avLst/>
            <a:gdLst>
              <a:gd name="connsiteX0" fmla="*/ 0 w 3255095"/>
              <a:gd name="connsiteY0" fmla="*/ 0 h 27432"/>
              <a:gd name="connsiteX1" fmla="*/ 618468 w 3255095"/>
              <a:gd name="connsiteY1" fmla="*/ 0 h 27432"/>
              <a:gd name="connsiteX2" fmla="*/ 1269487 w 3255095"/>
              <a:gd name="connsiteY2" fmla="*/ 0 h 27432"/>
              <a:gd name="connsiteX3" fmla="*/ 1953057 w 3255095"/>
              <a:gd name="connsiteY3" fmla="*/ 0 h 27432"/>
              <a:gd name="connsiteX4" fmla="*/ 2636627 w 3255095"/>
              <a:gd name="connsiteY4" fmla="*/ 0 h 27432"/>
              <a:gd name="connsiteX5" fmla="*/ 3255095 w 3255095"/>
              <a:gd name="connsiteY5" fmla="*/ 0 h 27432"/>
              <a:gd name="connsiteX6" fmla="*/ 3255095 w 3255095"/>
              <a:gd name="connsiteY6" fmla="*/ 27432 h 27432"/>
              <a:gd name="connsiteX7" fmla="*/ 2538974 w 3255095"/>
              <a:gd name="connsiteY7" fmla="*/ 27432 h 27432"/>
              <a:gd name="connsiteX8" fmla="*/ 1822853 w 3255095"/>
              <a:gd name="connsiteY8" fmla="*/ 27432 h 27432"/>
              <a:gd name="connsiteX9" fmla="*/ 1171834 w 3255095"/>
              <a:gd name="connsiteY9" fmla="*/ 27432 h 27432"/>
              <a:gd name="connsiteX10" fmla="*/ 0 w 3255095"/>
              <a:gd name="connsiteY10" fmla="*/ 27432 h 27432"/>
              <a:gd name="connsiteX11" fmla="*/ 0 w 3255095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27432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3929" y="7395"/>
                  <a:pt x="3255140" y="21864"/>
                  <a:pt x="3255095" y="27432"/>
                </a:cubicBezTo>
                <a:cubicBezTo>
                  <a:pt x="3088545" y="32347"/>
                  <a:pt x="2687475" y="16563"/>
                  <a:pt x="2538974" y="27432"/>
                </a:cubicBezTo>
                <a:cubicBezTo>
                  <a:pt x="2390473" y="38301"/>
                  <a:pt x="2137381" y="185"/>
                  <a:pt x="1822853" y="27432"/>
                </a:cubicBezTo>
                <a:cubicBezTo>
                  <a:pt x="1508325" y="54679"/>
                  <a:pt x="1466437" y="29529"/>
                  <a:pt x="1171834" y="27432"/>
                </a:cubicBezTo>
                <a:cubicBezTo>
                  <a:pt x="877231" y="25335"/>
                  <a:pt x="561097" y="467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55095" h="27432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5288" y="12649"/>
                  <a:pt x="3254107" y="17989"/>
                  <a:pt x="3255095" y="27432"/>
                </a:cubicBezTo>
                <a:cubicBezTo>
                  <a:pt x="3120743" y="25834"/>
                  <a:pt x="2759628" y="51606"/>
                  <a:pt x="2604076" y="27432"/>
                </a:cubicBezTo>
                <a:cubicBezTo>
                  <a:pt x="2448524" y="3258"/>
                  <a:pt x="2184336" y="28743"/>
                  <a:pt x="1887955" y="27432"/>
                </a:cubicBezTo>
                <a:cubicBezTo>
                  <a:pt x="1591574" y="26121"/>
                  <a:pt x="1548845" y="16014"/>
                  <a:pt x="1334589" y="27432"/>
                </a:cubicBezTo>
                <a:cubicBezTo>
                  <a:pt x="1120333" y="38850"/>
                  <a:pt x="996014" y="18806"/>
                  <a:pt x="683570" y="27432"/>
                </a:cubicBezTo>
                <a:cubicBezTo>
                  <a:pt x="371126" y="36058"/>
                  <a:pt x="198687" y="25311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BA9370"/>
          </a:solidFill>
          <a:ln w="38100" cap="rnd">
            <a:solidFill>
              <a:srgbClr val="BA9370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One in a crowd">
            <a:extLst>
              <a:ext uri="{FF2B5EF4-FFF2-40B4-BE49-F238E27FC236}">
                <a16:creationId xmlns:a16="http://schemas.microsoft.com/office/drawing/2014/main" id="{08283CC1-6869-EF03-7E2A-729F4788F2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</a:extLst>
          </a:blip>
          <a:srcRect t="7733" b="17266"/>
          <a:stretch/>
        </p:blipFill>
        <p:spPr>
          <a:xfrm>
            <a:off x="5720670" y="1302693"/>
            <a:ext cx="6153912" cy="3461622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513273-1E12-7658-F7AC-50C8C741F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8153400" cy="365125"/>
          </a:xfrm>
        </p:spPr>
        <p:txBody>
          <a:bodyPr/>
          <a:lstStyle/>
          <a:p>
            <a:r>
              <a:rPr lang="en-US" dirty="0"/>
              <a:t>                                                                                                                                                            The love finders 💕 </a:t>
            </a:r>
          </a:p>
        </p:txBody>
      </p:sp>
    </p:spTree>
    <p:extLst>
      <p:ext uri="{BB962C8B-B14F-4D97-AF65-F5344CB8AC3E}">
        <p14:creationId xmlns:p14="http://schemas.microsoft.com/office/powerpoint/2010/main" val="2959850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8100"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B53AEB-0F4C-E761-8EA2-6AD9DF399AA2}"/>
              </a:ext>
            </a:extLst>
          </p:cNvPr>
          <p:cNvSpPr txBox="1"/>
          <p:nvPr/>
        </p:nvSpPr>
        <p:spPr>
          <a:xfrm>
            <a:off x="669036" y="390144"/>
            <a:ext cx="10684764" cy="5791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endParaRPr lang="en-US" sz="3200" dirty="0"/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200" dirty="0"/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PROJECT OUTLINE: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3200" dirty="0"/>
              <a:t> 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US" sz="3200" dirty="0"/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   DATASETS USED: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751E36-A6DA-6F55-B9DB-5DC5EC688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8150352" cy="365125"/>
          </a:xfrm>
        </p:spPr>
        <p:txBody>
          <a:bodyPr/>
          <a:lstStyle/>
          <a:p>
            <a:r>
              <a:rPr lang="en-US" dirty="0"/>
              <a:t>                                                                                                                                                               The love finders 💕 </a:t>
            </a:r>
          </a:p>
        </p:txBody>
      </p:sp>
    </p:spTree>
    <p:extLst>
      <p:ext uri="{BB962C8B-B14F-4D97-AF65-F5344CB8AC3E}">
        <p14:creationId xmlns:p14="http://schemas.microsoft.com/office/powerpoint/2010/main" val="2775791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102EBE-5E98-1662-4710-A8B1FCBA3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23120" y="6136702"/>
            <a:ext cx="2087880" cy="584774"/>
          </a:xfrm>
        </p:spPr>
        <p:txBody>
          <a:bodyPr/>
          <a:lstStyle/>
          <a:p>
            <a:r>
              <a:rPr lang="en-US" dirty="0"/>
              <a:t>                     The love finders 💕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3257C9-4284-56B1-C53F-E08BCF8805ED}"/>
              </a:ext>
            </a:extLst>
          </p:cNvPr>
          <p:cNvSpPr txBox="1"/>
          <p:nvPr/>
        </p:nvSpPr>
        <p:spPr>
          <a:xfrm>
            <a:off x="1188720" y="542905"/>
            <a:ext cx="4114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Research Questions</a:t>
            </a:r>
          </a:p>
        </p:txBody>
      </p:sp>
    </p:spTree>
    <p:extLst>
      <p:ext uri="{BB962C8B-B14F-4D97-AF65-F5344CB8AC3E}">
        <p14:creationId xmlns:p14="http://schemas.microsoft.com/office/powerpoint/2010/main" val="3319754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4442401-B5E8-2E4C-BE91-D4749E4B6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75320" y="6324600"/>
            <a:ext cx="3916680" cy="396875"/>
          </a:xfrm>
        </p:spPr>
        <p:txBody>
          <a:bodyPr/>
          <a:lstStyle/>
          <a:p>
            <a:r>
              <a:rPr lang="en-US" dirty="0"/>
              <a:t>                                                              The love finders 💕 </a:t>
            </a:r>
          </a:p>
        </p:txBody>
      </p:sp>
    </p:spTree>
    <p:extLst>
      <p:ext uri="{BB962C8B-B14F-4D97-AF65-F5344CB8AC3E}">
        <p14:creationId xmlns:p14="http://schemas.microsoft.com/office/powerpoint/2010/main" val="628531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65BC3B3-03C2-9820-DFED-BEE5193BD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38160" y="6492875"/>
            <a:ext cx="4114800" cy="365125"/>
          </a:xfrm>
        </p:spPr>
        <p:txBody>
          <a:bodyPr/>
          <a:lstStyle/>
          <a:p>
            <a:r>
              <a:rPr lang="en-US" dirty="0"/>
              <a:t>                                                        The love finders 💕 </a:t>
            </a:r>
          </a:p>
        </p:txBody>
      </p:sp>
    </p:spTree>
    <p:extLst>
      <p:ext uri="{BB962C8B-B14F-4D97-AF65-F5344CB8AC3E}">
        <p14:creationId xmlns:p14="http://schemas.microsoft.com/office/powerpoint/2010/main" val="2834256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A29AF5E-A3E7-E0C3-9F85-3CD8DCB7C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650480" y="6141720"/>
            <a:ext cx="4038600" cy="579755"/>
          </a:xfrm>
        </p:spPr>
        <p:txBody>
          <a:bodyPr/>
          <a:lstStyle/>
          <a:p>
            <a:r>
              <a:rPr lang="en-US" dirty="0"/>
              <a:t>                                                                   The love finders 💕 </a:t>
            </a:r>
          </a:p>
        </p:txBody>
      </p:sp>
    </p:spTree>
    <p:extLst>
      <p:ext uri="{BB962C8B-B14F-4D97-AF65-F5344CB8AC3E}">
        <p14:creationId xmlns:p14="http://schemas.microsoft.com/office/powerpoint/2010/main" val="862748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3C7796A-AD62-E438-0677-E74B263CE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894320" y="6219190"/>
            <a:ext cx="4114800" cy="365125"/>
          </a:xfrm>
        </p:spPr>
        <p:txBody>
          <a:bodyPr/>
          <a:lstStyle/>
          <a:p>
            <a:r>
              <a:rPr lang="en-US" dirty="0"/>
              <a:t>                                                         The love finders 💕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F20158-584A-0876-F5BA-FAF97972390F}"/>
              </a:ext>
            </a:extLst>
          </p:cNvPr>
          <p:cNvSpPr txBox="1"/>
          <p:nvPr/>
        </p:nvSpPr>
        <p:spPr>
          <a:xfrm>
            <a:off x="5090160" y="636220"/>
            <a:ext cx="2377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LIMITATIONS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555BEE-AE2F-929D-D2FC-22541D783A82}"/>
              </a:ext>
            </a:extLst>
          </p:cNvPr>
          <p:cNvSpPr txBox="1"/>
          <p:nvPr/>
        </p:nvSpPr>
        <p:spPr>
          <a:xfrm>
            <a:off x="548640" y="1782395"/>
            <a:ext cx="104089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/>
              <a:t>  -Privacy  Concerns: </a:t>
            </a:r>
            <a:r>
              <a:rPr lang="en-GB" sz="3200" dirty="0"/>
              <a:t>Data collection might breach the privacy of the customers as their information.</a:t>
            </a:r>
          </a:p>
          <a:p>
            <a:pPr algn="just"/>
            <a:r>
              <a:rPr lang="en-GB" sz="3200" dirty="0"/>
              <a:t> </a:t>
            </a:r>
            <a:endParaRPr 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F4A9BC-B5F2-2355-3882-A4963300AF30}"/>
              </a:ext>
            </a:extLst>
          </p:cNvPr>
          <p:cNvSpPr txBox="1"/>
          <p:nvPr/>
        </p:nvSpPr>
        <p:spPr>
          <a:xfrm>
            <a:off x="548640" y="2773680"/>
            <a:ext cx="1146048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  - Ambiguous Data :  In databases , some errors can creep in even with strict supervision. </a:t>
            </a:r>
          </a:p>
          <a:p>
            <a:endParaRPr lang="en-US" sz="3200" dirty="0"/>
          </a:p>
          <a:p>
            <a:r>
              <a:rPr lang="en-US" sz="3200" dirty="0"/>
              <a:t>  - Inconsistent Data :  When working with multiple data sources, it is likely to have mismatches in the same </a:t>
            </a:r>
          </a:p>
          <a:p>
            <a:r>
              <a:rPr lang="en-US" sz="3200" dirty="0"/>
              <a:t>     information across sources.</a:t>
            </a:r>
          </a:p>
        </p:txBody>
      </p:sp>
    </p:spTree>
    <p:extLst>
      <p:ext uri="{BB962C8B-B14F-4D97-AF65-F5344CB8AC3E}">
        <p14:creationId xmlns:p14="http://schemas.microsoft.com/office/powerpoint/2010/main" val="452887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E276F38-6C59-5AD7-14E4-CF170A731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27320" y="6309360"/>
            <a:ext cx="6537960" cy="412115"/>
          </a:xfrm>
        </p:spPr>
        <p:txBody>
          <a:bodyPr/>
          <a:lstStyle/>
          <a:p>
            <a:r>
              <a:rPr lang="en-US" dirty="0"/>
              <a:t>                                                                                                                                  The love finders 💕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C5A551-D54F-9557-1D94-141EA0C346FF}"/>
              </a:ext>
            </a:extLst>
          </p:cNvPr>
          <p:cNvSpPr txBox="1"/>
          <p:nvPr/>
        </p:nvSpPr>
        <p:spPr>
          <a:xfrm>
            <a:off x="1859280" y="1868269"/>
            <a:ext cx="8595360" cy="4555093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sz="2800" dirty="0"/>
              <a:t>                                      </a:t>
            </a:r>
            <a:r>
              <a:rPr lang="en-US" sz="6600" dirty="0"/>
              <a:t>THANK YOU</a:t>
            </a:r>
            <a:endParaRPr lang="en-GB" sz="6600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”  </a:t>
            </a:r>
            <a:r>
              <a:rPr lang="en-GB" sz="2800" dirty="0"/>
              <a:t>Being deeply loved by someone gives you strength, while loving someone deeply gives you courage."           </a:t>
            </a:r>
          </a:p>
          <a:p>
            <a:r>
              <a:rPr lang="en-GB" sz="2800" dirty="0"/>
              <a:t>                                                                                                          -</a:t>
            </a:r>
            <a:r>
              <a:rPr lang="en-GB" sz="2800" i="1" dirty="0"/>
              <a:t>Lao Tzu</a:t>
            </a:r>
            <a:endParaRPr lang="en-GB" sz="2800" dirty="0"/>
          </a:p>
          <a:p>
            <a:r>
              <a:rPr lang="en-US" sz="4800" dirty="0"/>
              <a:t>             </a:t>
            </a:r>
          </a:p>
          <a:p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22769116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{299AD7F8-23D2-FC49-AE9E-806C7AC53F8B}tf10001070_mac</Template>
  <TotalTime>847</TotalTime>
  <Words>193</Words>
  <Application>Microsoft Macintosh PowerPoint</Application>
  <PresentationFormat>Widescreen</PresentationFormat>
  <Paragraphs>43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Modern Love</vt:lpstr>
      <vt:lpstr>The Hand</vt:lpstr>
      <vt:lpstr>SketchyVTI</vt:lpstr>
      <vt:lpstr>                       The love finders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             The love finders  </dc:title>
  <dc:creator>Irawo Bebeyi</dc:creator>
  <cp:lastModifiedBy>Irawo Bebeyi</cp:lastModifiedBy>
  <cp:revision>2</cp:revision>
  <dcterms:created xsi:type="dcterms:W3CDTF">2022-08-18T23:06:30Z</dcterms:created>
  <dcterms:modified xsi:type="dcterms:W3CDTF">2022-08-19T21:28:33Z</dcterms:modified>
</cp:coreProperties>
</file>

<file path=docProps/thumbnail.jpeg>
</file>